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4654F1-DD23-435A-BD20-63F2F3B09FE6}" type="datetimeFigureOut">
              <a:rPr lang="en-US" smtClean="0"/>
              <a:t>7/10/2013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37BACA5-80B4-4BA1-8A92-7D18C913F99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Spiritual Disciplines for the Purpose of Godliness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611607"/>
            <a:ext cx="8305800" cy="119970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Discipline yourself for the purpose of godliness. 1 Timothy 4:7, NASB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6707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Disciplined Use of Time  (Jn. 9:4, 17:4; Eph. 5:15-16; Rom. 14:12; 2 Cor. 6:2; Jam 4:14; Prov. 27:1)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Disciplined Use of Money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-God owns everything (Job 41:11; Ps. 24:1)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-Giving is an act of Worship (Phil. 4:18)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-Giving reflects faith in God’s provision (Mk.12:41-44)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-Giving should be sacrificial and generous (2 Cor. 8:1-5)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-Giving willingly, thankfully and cheerfully (2 Cor. 9:7)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-Giving should be planned and systematic (1Cor. 16:1-2)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#6 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Stewardship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Fasting Explained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-Normal fast (Matt. 4:2; Lk. 4:2)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-Partial fast (Dan. 1:12)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-Absolute fast (Ezra 10:6; Esther 4:16; Acts 9:9)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-Private fast (Matt. 6:16-18)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-Congregational fast (Joel 2:15-16)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Fasting For a Purpose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-To strengthen prayer (Ezra 8:23)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-To seek God’s guidance (Acts 14:23)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-To express repentance and return to God (Jonah 3:5-8)</a:t>
            </a: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#7 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Fasting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pPr lvl="1">
              <a:buNone/>
            </a:pPr>
            <a:endParaRPr lang="en-US" sz="27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Valuable Reasons for Silence and Solitude</a:t>
            </a:r>
          </a:p>
          <a:p>
            <a:pPr lvl="1">
              <a:buNone/>
            </a:pPr>
            <a:r>
              <a:rPr lang="en-US" sz="2700" dirty="0" smtClean="0">
                <a:latin typeface="Arial" pitchFamily="34" charset="0"/>
                <a:cs typeface="Arial" pitchFamily="34" charset="0"/>
              </a:rPr>
              <a:t>		-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Follow Jesus Example (Matt. 4:23; Mk. 1:35; Lk.4:42)</a:t>
            </a:r>
          </a:p>
          <a:p>
            <a:pPr>
              <a:buNone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	-To Hear the Voice of God Better (1 Kings 19:11-13)</a:t>
            </a:r>
          </a:p>
          <a:p>
            <a:pPr>
              <a:buNone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	-To Express Worship to God ( Zeph. 1:7; Ps. 62:1-2)</a:t>
            </a:r>
          </a:p>
          <a:p>
            <a:pPr>
              <a:buNone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	-To Be Physically and Spiritually Restored (Mk. 6:31)</a:t>
            </a:r>
          </a:p>
          <a:p>
            <a:pPr>
              <a:buNone/>
            </a:pPr>
            <a:r>
              <a:rPr lang="en-US" sz="23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300" dirty="0" smtClean="0">
                <a:latin typeface="Arial" pitchFamily="34" charset="0"/>
                <a:cs typeface="Arial" pitchFamily="34" charset="0"/>
              </a:rPr>
              <a:t>	-To Seek the Will of God (Lk. 6:12-13)</a:t>
            </a:r>
          </a:p>
          <a:p>
            <a:endParaRPr lang="en-US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#8 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Silence and Solitude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New Testament was first written in Greek.  The word translated “discipline” in the New American Standard Bible is the Greek word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gumnasia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from which our English words gymnasium and gymnastics derive.  This word means “to exercise or discipline,” which is why the King James Version renders 1 Timothy 4:7, “Exercise thyself rather unto godliness.”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Think of the Spiritual Disciplines as spiritual exercises.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300" dirty="0" smtClean="0">
                <a:latin typeface="Arial" pitchFamily="34" charset="0"/>
                <a:cs typeface="Arial" pitchFamily="34" charset="0"/>
              </a:rPr>
              <a:t>Defining Spiritual Discipline</a:t>
            </a:r>
            <a:endParaRPr lang="en-US" sz="4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Take my yoke upon you and learn  (Matt. 11:29)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Take up his cross daily and follow me  (Lk. 9:23)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The fruit of the Spirit…. self-control (Gal. 5:22-23) 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Disciplines – 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The Lord Expects Them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Hearing God’s Word (Luke 11:28; Rm. 10:17; 1 Tim. 4:13; 1 Thes. 2:13)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Reading God’s Word  (Matt. 4:4; 2 Tim. 3:16; Rev. 1:3)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Studying God’s Word (2 Tim. 2:15; Acts 17:11; Ezra 7:10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 1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Bible Intake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Memorizing God’s Word (Matt. 4:4, 7; Ps. 119:11)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Meditating on God’s Word (Jos. 1:8; Ps. 1:2, 119:98-99)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Applying God’s Word (Jam. 1:22-25; Jn. 13:17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 1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Bible Intake – cont.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Prayer is Expected (Matt. 6:6-9; Lk. 11:9, 18:1; Col. 4:2; 1 Thes. 5:17)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Prayer is Learned (Lk. 11:1)</a:t>
            </a:r>
          </a:p>
          <a:p>
            <a:pPr lvl="1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	-By praying, by meditating on Scriptures, by praying with others, by reading about prayer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Prayer is Answered (Ps. 65:2; Matt. 7:7-8)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 2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Prayer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Worship is Focusing on and Responding to God  (Rev. 4:8-11)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Worship is Done in Spirit and Truth  (Jn. 4:23-24, 14:17)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Worship is Expected both Publicly and Privately</a:t>
            </a: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  (Heb. 10:25; Mat. 6:6)</a:t>
            </a: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 3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Worship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Evangelism is Expected (Matt. 28:19-20; Mk. 16:15; Lk. 24:47; Jn. 20:21)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Evangelism is Empowered (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Acts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1:8)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 4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Evangelism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Every Christian is Expected to Serve (Heb. 9:14; Ps. 100:2)</a:t>
            </a:r>
          </a:p>
          <a:p>
            <a:pPr lvl="1"/>
            <a:r>
              <a:rPr lang="en-US" dirty="0" smtClean="0">
                <a:latin typeface="Arial" pitchFamily="34" charset="0"/>
                <a:cs typeface="Arial" pitchFamily="34" charset="0"/>
              </a:rPr>
              <a:t>-Motivated by gratitude (1 Sam. 12:24), gladness (Ps. 100:2), forgiveness (Isa. 6:6-8)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Every Christian is Gifted to Serve (Rom. 12:4-8; 1 Pet. 4:10) 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77200" cy="11430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Arial" pitchFamily="34" charset="0"/>
                <a:cs typeface="Arial" pitchFamily="34" charset="0"/>
              </a:rPr>
              <a:t>Spiritual Discipline #5 </a:t>
            </a:r>
            <a:br>
              <a:rPr lang="en-US" sz="4000" dirty="0" smtClean="0">
                <a:latin typeface="Arial" pitchFamily="34" charset="0"/>
                <a:cs typeface="Arial" pitchFamily="34" charset="0"/>
              </a:rPr>
            </a:br>
            <a:r>
              <a:rPr lang="en-US" sz="4000" dirty="0" smtClean="0">
                <a:latin typeface="Arial" pitchFamily="34" charset="0"/>
                <a:cs typeface="Arial" pitchFamily="34" charset="0"/>
              </a:rPr>
              <a:t>Serving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</TotalTime>
  <Words>536</Words>
  <Application>Microsoft Office PowerPoint</Application>
  <PresentationFormat>On-screen Show (4:3)</PresentationFormat>
  <Paragraphs>91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Concourse</vt:lpstr>
      <vt:lpstr>Spiritual Disciplines for the Purpose of Godliness</vt:lpstr>
      <vt:lpstr>Defining Spiritual Discipline</vt:lpstr>
      <vt:lpstr>Spiritual Disciplines –  The Lord Expects Them</vt:lpstr>
      <vt:lpstr>Spiritual Discipline # 1 Bible Intake</vt:lpstr>
      <vt:lpstr>Spiritual Discipline # 1 Bible Intake – cont.</vt:lpstr>
      <vt:lpstr>Spiritual Discipline # 2 Prayer</vt:lpstr>
      <vt:lpstr>Spiritual Discipline # 3 Worship</vt:lpstr>
      <vt:lpstr>Spiritual Discipline # 4 Evangelism</vt:lpstr>
      <vt:lpstr>Spiritual Discipline #5  Serving</vt:lpstr>
      <vt:lpstr>Spiritual Discipline #6  Stewardship</vt:lpstr>
      <vt:lpstr>Spiritual Discipline #7  Fasting</vt:lpstr>
      <vt:lpstr>Spiritual Discipline #8  Silence and Solitude</vt:lpstr>
    </vt:vector>
  </TitlesOfParts>
  <Company>US-EPA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Disciplines for the Purpose of Godliness</dc:title>
  <dc:creator>cburns</dc:creator>
  <cp:lastModifiedBy>cburns</cp:lastModifiedBy>
  <cp:revision>7</cp:revision>
  <dcterms:created xsi:type="dcterms:W3CDTF">2013-07-10T11:22:47Z</dcterms:created>
  <dcterms:modified xsi:type="dcterms:W3CDTF">2013-07-10T14:21:05Z</dcterms:modified>
</cp:coreProperties>
</file>