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3E348F-D6E1-4ADA-B8E8-A9E3B4467360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124468-0834-44CF-9641-E58DE7DB86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2514600"/>
          </a:xfrm>
        </p:spPr>
        <p:txBody>
          <a:bodyPr anchor="ctr">
            <a:noAutofit/>
          </a:bodyPr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A STUDY ON THE</a:t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BOOK OF JAMES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7:  The Christian and His Boasting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Boasting about our plans (4:13-17)</a:t>
            </a:r>
          </a:p>
          <a:p>
            <a:pPr marL="457200" indent="-457200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Boasting about our prosperity (5:1-6)</a:t>
            </a:r>
          </a:p>
          <a:p>
            <a:pPr marL="514350" indent="-514350">
              <a:buAutoNum type="alphaUcPeriod" startAt="2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8:  The Christian and His Burdens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90600"/>
            <a:ext cx="84582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The burden of poverty (5:7-11)</a:t>
            </a:r>
          </a:p>
          <a:p>
            <a:pPr marL="457200" indent="-457200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burden of proof (5:12)</a:t>
            </a:r>
          </a:p>
          <a:p>
            <a:pPr marL="514350" indent="-514350">
              <a:buAutoNum type="alphaUcPeriod" startAt="2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burden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prayer (5:13-18)</a:t>
            </a:r>
          </a:p>
          <a:p>
            <a:pPr marL="514350" indent="-514350">
              <a:buAutoNum type="alphaUcPeriod" startAt="2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burden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people (5:19-20)</a:t>
            </a:r>
          </a:p>
          <a:p>
            <a:pPr marL="514350" indent="-514350">
              <a:buAutoNum type="alphaUcPeriod" startAt="2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SUMMARY OUTLINE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95400"/>
            <a:ext cx="8534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1:  James and His Biography (1:1)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2:  The Christian and His Battles (1:2-16)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3:  The Christian and His Bible (1:17-27)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4:  The Christian and His Brethren (2:1-13)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5:  The Christian and His Beliefs (2:14-26)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6:  The Christian and His Behavior (3:1-4:12)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7:  The Christian and His Boasting (4:13-5:6)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8:  The Christian and His Burdens (5:7-20)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BACKGROUND AND SETTING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478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First NT Writing  (AD 44-50)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Jewish Recipients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Jewish Persecution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Jewish Dispersion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Jewish Content (40 allusions to OT Scriptures)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1:  James and His Biography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servant of God (Jam. 1:1)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The Lord’s Brother (Mk. 6:3)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Became a believer after the Resurrection  (1 Cor. 15:7)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Leader in the Jerusalem Church (Acts 12:17, 15:13; Gal. 2:12)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An associate of the Apostles  (Gal. 1:19)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2:  The Christian and His Battles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7526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testings of the Christian life (1:2-16)</a:t>
            </a: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 The temptations of the Christian life (1:13-16)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3:  The Christian and His Bible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God’s Word is likened to a gift (1:17-18)</a:t>
            </a: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God’s Word is likened to a graft (1:19-22)</a:t>
            </a:r>
          </a:p>
          <a:p>
            <a:pPr marL="514350" indent="-514350">
              <a:buAutoNum type="alphaUcPeriod" startAt="2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UcPeriod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God’s Word is likened to a glass (1:23-27)</a:t>
            </a: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4:  The Christian and His Brethren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Partiality:  a sin against the Lord (2:1-7)</a:t>
            </a: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Partiality:  a sin against the law (2:8-13)</a:t>
            </a:r>
          </a:p>
          <a:p>
            <a:pPr marL="514350" indent="-514350">
              <a:buAutoNum type="alphaUcPeriod" startAt="2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914400"/>
          </a:xfrm>
        </p:spPr>
        <p:txBody>
          <a:bodyPr anchor="ctr">
            <a:noAutofit/>
          </a:bodyPr>
          <a:lstStyle/>
          <a:p>
            <a:pPr algn="ctr"/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Part 5:  The Christian and His Beliefs</a:t>
            </a:r>
            <a:endParaRPr lang="en-US" sz="36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The approach (2:14)</a:t>
            </a: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appraisal (2:15-18)</a:t>
            </a:r>
          </a:p>
          <a:p>
            <a:pPr marL="514350" indent="-514350">
              <a:buAutoNum type="alphaUcPeriod" startAt="2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UcPeriod" startAt="2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application (2:19-20)</a:t>
            </a:r>
          </a:p>
          <a:p>
            <a:pPr marL="514350" indent="-514350">
              <a:buFontTx/>
              <a:buAutoNum type="alphaUcPeriod" startAt="2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UcPeriod" startAt="2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appeal (2:21-26)</a:t>
            </a: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143000"/>
          </a:xfrm>
        </p:spPr>
        <p:txBody>
          <a:bodyPr anchor="ctr">
            <a:noAutofit/>
          </a:bodyPr>
          <a:lstStyle/>
          <a:p>
            <a:pPr algn="l"/>
            <a:r>
              <a:rPr lang="en-US" sz="4000" b="0" dirty="0" smtClean="0">
                <a:latin typeface="Times New Roman" pitchFamily="18" charset="0"/>
                <a:cs typeface="Times New Roman" pitchFamily="18" charset="0"/>
              </a:rPr>
              <a:t>Part 6:  The Christian and His Behavior</a:t>
            </a:r>
            <a:endParaRPr lang="en-US" sz="4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U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U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Sin in the life revealed (3:1-4:5)</a:t>
            </a: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UcPeriod" startAt="2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Sin in the life resisted (4:6-10)</a:t>
            </a:r>
          </a:p>
          <a:p>
            <a:pPr marL="514350" indent="-514350">
              <a:buAutoNum type="alphaUcPeriod" startAt="2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lphaUcPeriod" startAt="2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Sin in the life repudiated (4:11-12)</a:t>
            </a:r>
          </a:p>
          <a:p>
            <a:pPr marL="514350" indent="-514350">
              <a:buFontTx/>
              <a:buAutoNum type="alphaUcPeriod" startAt="2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522</TotalTime>
  <Words>416</Words>
  <Application>Microsoft Office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 STUDY ON THE BOOK OF JAMES</vt:lpstr>
      <vt:lpstr>SUMMARY OUTLINE</vt:lpstr>
      <vt:lpstr>BACKGROUND AND SETTING</vt:lpstr>
      <vt:lpstr>Part 1:  James and His Biography</vt:lpstr>
      <vt:lpstr>Part 2:  The Christian and His Battles</vt:lpstr>
      <vt:lpstr>Part 3:  The Christian and His Bible</vt:lpstr>
      <vt:lpstr>Part 4:  The Christian and His Brethren</vt:lpstr>
      <vt:lpstr>Part 5:  The Christian and His Beliefs</vt:lpstr>
      <vt:lpstr>Part 6:  The Christian and His Behavior</vt:lpstr>
      <vt:lpstr>Part 7:  The Christian and His Boasting</vt:lpstr>
      <vt:lpstr>Part 8:  The Christian and His Burdens</vt:lpstr>
    </vt:vector>
  </TitlesOfParts>
  <Company>US-EPA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BIBLICAL TRAITS OF A FAITHFUL SERVANT OF THE LORD</dc:title>
  <dc:creator>cburns</dc:creator>
  <cp:lastModifiedBy>cburns</cp:lastModifiedBy>
  <cp:revision>13</cp:revision>
  <dcterms:created xsi:type="dcterms:W3CDTF">2013-03-08T22:34:59Z</dcterms:created>
  <dcterms:modified xsi:type="dcterms:W3CDTF">2013-11-20T17:45:27Z</dcterms:modified>
</cp:coreProperties>
</file>